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Amatic SC"/>
      <p:regular r:id="rId15"/>
      <p:bold r:id="rId16"/>
    </p:embeddedFont>
    <p:embeddedFont>
      <p:font typeface="Montserrat"/>
      <p:regular r:id="rId17"/>
      <p:bold r:id="rId18"/>
      <p:italic r:id="rId19"/>
      <p:boldItalic r:id="rId20"/>
    </p:embeddedFont>
    <p:embeddedFont>
      <p:font typeface="Source Code Pro"/>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ontserrat-boldItalic.fntdata"/><Relationship Id="rId11" Type="http://schemas.openxmlformats.org/officeDocument/2006/relationships/slide" Target="slides/slide6.xml"/><Relationship Id="rId22" Type="http://schemas.openxmlformats.org/officeDocument/2006/relationships/font" Target="fonts/SourceCodePro-bold.fntdata"/><Relationship Id="rId10" Type="http://schemas.openxmlformats.org/officeDocument/2006/relationships/slide" Target="slides/slide5.xml"/><Relationship Id="rId21" Type="http://schemas.openxmlformats.org/officeDocument/2006/relationships/font" Target="fonts/SourceCodePro-regular.fntdata"/><Relationship Id="rId13" Type="http://schemas.openxmlformats.org/officeDocument/2006/relationships/slide" Target="slides/slide8.xml"/><Relationship Id="rId24" Type="http://schemas.openxmlformats.org/officeDocument/2006/relationships/font" Target="fonts/SourceCodePro-boldItalic.fntdata"/><Relationship Id="rId12" Type="http://schemas.openxmlformats.org/officeDocument/2006/relationships/slide" Target="slides/slide7.xml"/><Relationship Id="rId23" Type="http://schemas.openxmlformats.org/officeDocument/2006/relationships/font" Target="fonts/SourceCodePro-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AmaticSC-regular.fntdata"/><Relationship Id="rId14" Type="http://schemas.openxmlformats.org/officeDocument/2006/relationships/slide" Target="slides/slide9.xml"/><Relationship Id="rId17" Type="http://schemas.openxmlformats.org/officeDocument/2006/relationships/font" Target="fonts/Montserrat-regular.fntdata"/><Relationship Id="rId16" Type="http://schemas.openxmlformats.org/officeDocument/2006/relationships/font" Target="fonts/AmaticSC-bold.fntdata"/><Relationship Id="rId5" Type="http://schemas.openxmlformats.org/officeDocument/2006/relationships/notesMaster" Target="notesMasters/notesMaster1.xml"/><Relationship Id="rId19" Type="http://schemas.openxmlformats.org/officeDocument/2006/relationships/font" Target="fonts/Montserrat-italic.fntdata"/><Relationship Id="rId6" Type="http://schemas.openxmlformats.org/officeDocument/2006/relationships/slide" Target="slides/slide1.xml"/><Relationship Id="rId18" Type="http://schemas.openxmlformats.org/officeDocument/2006/relationships/font" Target="fonts/Montserrat-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10038270f33_0_2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10038270f33_0_2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cf936846e4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cf936846e4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cf936846e4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cf936846e4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cf936846e4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cf936846e4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cf936846e4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cf936846e4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1035295376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1035295376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1036dcc6c6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1036dcc6c6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1036dcc6c6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1036dcc6c6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34290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0" y="392150"/>
            <a:ext cx="8520600" cy="26904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p:txBody>
      </p:sp>
      <p:sp>
        <p:nvSpPr>
          <p:cNvPr id="12" name="Google Shape;12;p2"/>
          <p:cNvSpPr txBox="1"/>
          <p:nvPr>
            <p:ph idx="1" type="subTitle"/>
          </p:nvPr>
        </p:nvSpPr>
        <p:spPr>
          <a:xfrm>
            <a:off x="311700" y="3890400"/>
            <a:ext cx="8520600" cy="706200"/>
          </a:xfrm>
          <a:prstGeom prst="rect">
            <a:avLst/>
          </a:prstGeom>
        </p:spPr>
        <p:txBody>
          <a:bodyPr anchorCtr="0" anchor="ctr" bIns="91425" lIns="91425" spcFirstLastPara="1" rIns="91425" wrap="square" tIns="91425">
            <a:normAutofit/>
          </a:bodyPr>
          <a:lstStyle>
            <a:lvl1pPr lvl="0" algn="ctr">
              <a:lnSpc>
                <a:spcPct val="100000"/>
              </a:lnSpc>
              <a:spcBef>
                <a:spcPts val="0"/>
              </a:spcBef>
              <a:spcAft>
                <a:spcPts val="0"/>
              </a:spcAft>
              <a:buClr>
                <a:schemeClr val="accent1"/>
              </a:buClr>
              <a:buSzPts val="2100"/>
              <a:buNone/>
              <a:defRPr b="1" sz="2100">
                <a:solidFill>
                  <a:schemeClr val="accent1"/>
                </a:solidFill>
              </a:defRPr>
            </a:lvl1pPr>
            <a:lvl2pPr lvl="1" algn="ctr">
              <a:lnSpc>
                <a:spcPct val="100000"/>
              </a:lnSpc>
              <a:spcBef>
                <a:spcPts val="0"/>
              </a:spcBef>
              <a:spcAft>
                <a:spcPts val="0"/>
              </a:spcAft>
              <a:buClr>
                <a:schemeClr val="accent1"/>
              </a:buClr>
              <a:buSzPts val="2100"/>
              <a:buNone/>
              <a:defRPr b="1" sz="2100">
                <a:solidFill>
                  <a:schemeClr val="accent1"/>
                </a:solidFill>
              </a:defRPr>
            </a:lvl2pPr>
            <a:lvl3pPr lvl="2" algn="ctr">
              <a:lnSpc>
                <a:spcPct val="100000"/>
              </a:lnSpc>
              <a:spcBef>
                <a:spcPts val="0"/>
              </a:spcBef>
              <a:spcAft>
                <a:spcPts val="0"/>
              </a:spcAft>
              <a:buClr>
                <a:schemeClr val="accent1"/>
              </a:buClr>
              <a:buSzPts val="2100"/>
              <a:buNone/>
              <a:defRPr b="1" sz="2100">
                <a:solidFill>
                  <a:schemeClr val="accent1"/>
                </a:solidFill>
              </a:defRPr>
            </a:lvl3pPr>
            <a:lvl4pPr lvl="3" algn="ctr">
              <a:lnSpc>
                <a:spcPct val="100000"/>
              </a:lnSpc>
              <a:spcBef>
                <a:spcPts val="0"/>
              </a:spcBef>
              <a:spcAft>
                <a:spcPts val="0"/>
              </a:spcAft>
              <a:buClr>
                <a:schemeClr val="accent1"/>
              </a:buClr>
              <a:buSzPts val="2100"/>
              <a:buNone/>
              <a:defRPr b="1" sz="2100">
                <a:solidFill>
                  <a:schemeClr val="accent1"/>
                </a:solidFill>
              </a:defRPr>
            </a:lvl4pPr>
            <a:lvl5pPr lvl="4" algn="ctr">
              <a:lnSpc>
                <a:spcPct val="100000"/>
              </a:lnSpc>
              <a:spcBef>
                <a:spcPts val="0"/>
              </a:spcBef>
              <a:spcAft>
                <a:spcPts val="0"/>
              </a:spcAft>
              <a:buClr>
                <a:schemeClr val="accent1"/>
              </a:buClr>
              <a:buSzPts val="2100"/>
              <a:buNone/>
              <a:defRPr b="1" sz="2100">
                <a:solidFill>
                  <a:schemeClr val="accent1"/>
                </a:solidFill>
              </a:defRPr>
            </a:lvl5pPr>
            <a:lvl6pPr lvl="5" algn="ctr">
              <a:lnSpc>
                <a:spcPct val="100000"/>
              </a:lnSpc>
              <a:spcBef>
                <a:spcPts val="0"/>
              </a:spcBef>
              <a:spcAft>
                <a:spcPts val="0"/>
              </a:spcAft>
              <a:buClr>
                <a:schemeClr val="accent1"/>
              </a:buClr>
              <a:buSzPts val="2100"/>
              <a:buNone/>
              <a:defRPr b="1" sz="2100">
                <a:solidFill>
                  <a:schemeClr val="accent1"/>
                </a:solidFill>
              </a:defRPr>
            </a:lvl6pPr>
            <a:lvl7pPr lvl="6" algn="ctr">
              <a:lnSpc>
                <a:spcPct val="100000"/>
              </a:lnSpc>
              <a:spcBef>
                <a:spcPts val="0"/>
              </a:spcBef>
              <a:spcAft>
                <a:spcPts val="0"/>
              </a:spcAft>
              <a:buClr>
                <a:schemeClr val="accent1"/>
              </a:buClr>
              <a:buSzPts val="2100"/>
              <a:buNone/>
              <a:defRPr b="1" sz="2100">
                <a:solidFill>
                  <a:schemeClr val="accent1"/>
                </a:solidFill>
              </a:defRPr>
            </a:lvl7pPr>
            <a:lvl8pPr lvl="7" algn="ctr">
              <a:lnSpc>
                <a:spcPct val="100000"/>
              </a:lnSpc>
              <a:spcBef>
                <a:spcPts val="0"/>
              </a:spcBef>
              <a:spcAft>
                <a:spcPts val="0"/>
              </a:spcAft>
              <a:buClr>
                <a:schemeClr val="accent1"/>
              </a:buClr>
              <a:buSzPts val="2100"/>
              <a:buNone/>
              <a:defRPr b="1" sz="2100">
                <a:solidFill>
                  <a:schemeClr val="accent1"/>
                </a:solidFill>
              </a:defRPr>
            </a:lvl8pPr>
            <a:lvl9pPr lvl="8" algn="ctr">
              <a:lnSpc>
                <a:spcPct val="100000"/>
              </a:lnSpc>
              <a:spcBef>
                <a:spcPts val="0"/>
              </a:spcBef>
              <a:spcAft>
                <a:spcPts val="0"/>
              </a:spcAft>
              <a:buClr>
                <a:schemeClr val="accent1"/>
              </a:buClr>
              <a:buSzPts val="2100"/>
              <a:buNone/>
              <a:defRPr b="1" sz="2100">
                <a:solidFill>
                  <a:schemeClr val="accent1"/>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o"/>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240275"/>
            <a:ext cx="8520600" cy="19818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1"/>
          <p:cNvSpPr txBox="1"/>
          <p:nvPr>
            <p:ph idx="1" type="body"/>
          </p:nvPr>
        </p:nvSpPr>
        <p:spPr>
          <a:xfrm>
            <a:off x="311700" y="33046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accent1"/>
              </a:buClr>
              <a:buSzPts val="1800"/>
              <a:buChar char="●"/>
              <a:defRPr>
                <a:solidFill>
                  <a:schemeClr val="accent1"/>
                </a:solidFill>
                <a:highlight>
                  <a:schemeClr val="dk1"/>
                </a:highlight>
              </a:defRPr>
            </a:lvl1pPr>
            <a:lvl2pPr indent="-317500" lvl="1" marL="914400" algn="ctr">
              <a:spcBef>
                <a:spcPts val="0"/>
              </a:spcBef>
              <a:spcAft>
                <a:spcPts val="0"/>
              </a:spcAft>
              <a:buClr>
                <a:schemeClr val="accent1"/>
              </a:buClr>
              <a:buSzPts val="1400"/>
              <a:buChar char="○"/>
              <a:defRPr>
                <a:solidFill>
                  <a:schemeClr val="accent1"/>
                </a:solidFill>
                <a:highlight>
                  <a:schemeClr val="dk1"/>
                </a:highlight>
              </a:defRPr>
            </a:lvl2pPr>
            <a:lvl3pPr indent="-317500" lvl="2" marL="1371600" algn="ctr">
              <a:spcBef>
                <a:spcPts val="0"/>
              </a:spcBef>
              <a:spcAft>
                <a:spcPts val="0"/>
              </a:spcAft>
              <a:buClr>
                <a:schemeClr val="accent1"/>
              </a:buClr>
              <a:buSzPts val="1400"/>
              <a:buChar char="■"/>
              <a:defRPr>
                <a:solidFill>
                  <a:schemeClr val="accent1"/>
                </a:solidFill>
                <a:highlight>
                  <a:schemeClr val="dk1"/>
                </a:highlight>
              </a:defRPr>
            </a:lvl3pPr>
            <a:lvl4pPr indent="-317500" lvl="3" marL="1828800" algn="ctr">
              <a:spcBef>
                <a:spcPts val="0"/>
              </a:spcBef>
              <a:spcAft>
                <a:spcPts val="0"/>
              </a:spcAft>
              <a:buClr>
                <a:schemeClr val="accent1"/>
              </a:buClr>
              <a:buSzPts val="1400"/>
              <a:buChar char="●"/>
              <a:defRPr>
                <a:solidFill>
                  <a:schemeClr val="accent1"/>
                </a:solidFill>
                <a:highlight>
                  <a:schemeClr val="dk1"/>
                </a:highlight>
              </a:defRPr>
            </a:lvl4pPr>
            <a:lvl5pPr indent="-317500" lvl="4" marL="2286000" algn="ctr">
              <a:spcBef>
                <a:spcPts val="0"/>
              </a:spcBef>
              <a:spcAft>
                <a:spcPts val="0"/>
              </a:spcAft>
              <a:buClr>
                <a:schemeClr val="accent1"/>
              </a:buClr>
              <a:buSzPts val="1400"/>
              <a:buChar char="○"/>
              <a:defRPr>
                <a:solidFill>
                  <a:schemeClr val="accent1"/>
                </a:solidFill>
                <a:highlight>
                  <a:schemeClr val="dk1"/>
                </a:highlight>
              </a:defRPr>
            </a:lvl5pPr>
            <a:lvl6pPr indent="-317500" lvl="5" marL="2743200" algn="ctr">
              <a:spcBef>
                <a:spcPts val="0"/>
              </a:spcBef>
              <a:spcAft>
                <a:spcPts val="0"/>
              </a:spcAft>
              <a:buClr>
                <a:schemeClr val="accent1"/>
              </a:buClr>
              <a:buSzPts val="1400"/>
              <a:buChar char="■"/>
              <a:defRPr>
                <a:solidFill>
                  <a:schemeClr val="accent1"/>
                </a:solidFill>
                <a:highlight>
                  <a:schemeClr val="dk1"/>
                </a:highlight>
              </a:defRPr>
            </a:lvl6pPr>
            <a:lvl7pPr indent="-317500" lvl="6" marL="3200400" algn="ctr">
              <a:spcBef>
                <a:spcPts val="0"/>
              </a:spcBef>
              <a:spcAft>
                <a:spcPts val="0"/>
              </a:spcAft>
              <a:buClr>
                <a:schemeClr val="accent1"/>
              </a:buClr>
              <a:buSzPts val="1400"/>
              <a:buChar char="●"/>
              <a:defRPr>
                <a:solidFill>
                  <a:schemeClr val="accent1"/>
                </a:solidFill>
                <a:highlight>
                  <a:schemeClr val="dk1"/>
                </a:highlight>
              </a:defRPr>
            </a:lvl7pPr>
            <a:lvl8pPr indent="-317500" lvl="7" marL="3657600" algn="ctr">
              <a:spcBef>
                <a:spcPts val="0"/>
              </a:spcBef>
              <a:spcAft>
                <a:spcPts val="0"/>
              </a:spcAft>
              <a:buClr>
                <a:schemeClr val="accent1"/>
              </a:buClr>
              <a:buSzPts val="1400"/>
              <a:buChar char="○"/>
              <a:defRPr>
                <a:solidFill>
                  <a:schemeClr val="accent1"/>
                </a:solidFill>
                <a:highlight>
                  <a:schemeClr val="dk1"/>
                </a:highlight>
              </a:defRPr>
            </a:lvl8pPr>
            <a:lvl9pPr indent="-317500" lvl="8" marL="4114800" algn="ctr">
              <a:spcBef>
                <a:spcPts val="0"/>
              </a:spcBef>
              <a:spcAft>
                <a:spcPts val="0"/>
              </a:spcAft>
              <a:buClr>
                <a:schemeClr val="accent1"/>
              </a:buClr>
              <a:buSzPts val="1400"/>
              <a:buChar char="■"/>
              <a:defRPr>
                <a:solidFill>
                  <a:schemeClr val="accent1"/>
                </a:solidFill>
                <a:highlight>
                  <a:schemeClr val="dk1"/>
                </a:highlight>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o"/>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o"/>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sp>
        <p:nvSpPr>
          <p:cNvPr id="15" name="Google Shape;15;p3"/>
          <p:cNvSpPr txBox="1"/>
          <p:nvPr>
            <p:ph type="title"/>
          </p:nvPr>
        </p:nvSpPr>
        <p:spPr>
          <a:xfrm>
            <a:off x="2802750" y="802500"/>
            <a:ext cx="3538500" cy="3538500"/>
          </a:xfrm>
          <a:prstGeom prst="rect">
            <a:avLst/>
          </a:prstGeom>
          <a:solidFill>
            <a:srgbClr val="FFFFFF"/>
          </a:solidFill>
        </p:spPr>
        <p:txBody>
          <a:bodyPr anchorCtr="0" anchor="ctr"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o"/>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292850"/>
            <a:ext cx="8520600" cy="8010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19" name="Google Shape;19;p4"/>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o"/>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292850"/>
            <a:ext cx="8520600" cy="8010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5"/>
          <p:cNvSpPr txBox="1"/>
          <p:nvPr>
            <p:ph idx="1" type="body"/>
          </p:nvPr>
        </p:nvSpPr>
        <p:spPr>
          <a:xfrm>
            <a:off x="311700" y="1228675"/>
            <a:ext cx="3999900" cy="334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2" type="body"/>
          </p:nvPr>
        </p:nvSpPr>
        <p:spPr>
          <a:xfrm>
            <a:off x="4832400" y="1228675"/>
            <a:ext cx="3999900" cy="334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o"/>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04800" y="309350"/>
            <a:ext cx="8537700" cy="7482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o"/>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o"/>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no"/>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8" name="Google Shape;38;p9"/>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39" name="Google Shape;39;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40" name="Google Shape;40;p9"/>
          <p:cNvSpPr txBox="1"/>
          <p:nvPr>
            <p:ph idx="1" type="subTitle"/>
          </p:nvPr>
        </p:nvSpPr>
        <p:spPr>
          <a:xfrm>
            <a:off x="265500" y="2845223"/>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highlight>
                  <a:schemeClr val="lt1"/>
                </a:highlight>
              </a:defRPr>
            </a:lvl1pPr>
            <a:lvl2pPr indent="-317500" lvl="1" marL="914400">
              <a:spcBef>
                <a:spcPts val="0"/>
              </a:spcBef>
              <a:spcAft>
                <a:spcPts val="0"/>
              </a:spcAft>
              <a:buClr>
                <a:schemeClr val="accent1"/>
              </a:buClr>
              <a:buSzPts val="1400"/>
              <a:buChar char="○"/>
              <a:defRPr>
                <a:solidFill>
                  <a:schemeClr val="accent1"/>
                </a:solidFill>
                <a:highlight>
                  <a:schemeClr val="lt1"/>
                </a:highlight>
              </a:defRPr>
            </a:lvl2pPr>
            <a:lvl3pPr indent="-317500" lvl="2" marL="1371600">
              <a:spcBef>
                <a:spcPts val="0"/>
              </a:spcBef>
              <a:spcAft>
                <a:spcPts val="0"/>
              </a:spcAft>
              <a:buClr>
                <a:schemeClr val="accent1"/>
              </a:buClr>
              <a:buSzPts val="1400"/>
              <a:buChar char="■"/>
              <a:defRPr>
                <a:solidFill>
                  <a:schemeClr val="accent1"/>
                </a:solidFill>
                <a:highlight>
                  <a:schemeClr val="lt1"/>
                </a:highlight>
              </a:defRPr>
            </a:lvl3pPr>
            <a:lvl4pPr indent="-317500" lvl="3" marL="1828800">
              <a:spcBef>
                <a:spcPts val="0"/>
              </a:spcBef>
              <a:spcAft>
                <a:spcPts val="0"/>
              </a:spcAft>
              <a:buClr>
                <a:schemeClr val="accent1"/>
              </a:buClr>
              <a:buSzPts val="1400"/>
              <a:buChar char="●"/>
              <a:defRPr>
                <a:solidFill>
                  <a:schemeClr val="accent1"/>
                </a:solidFill>
                <a:highlight>
                  <a:schemeClr val="lt1"/>
                </a:highlight>
              </a:defRPr>
            </a:lvl4pPr>
            <a:lvl5pPr indent="-317500" lvl="4" marL="2286000">
              <a:spcBef>
                <a:spcPts val="0"/>
              </a:spcBef>
              <a:spcAft>
                <a:spcPts val="0"/>
              </a:spcAft>
              <a:buClr>
                <a:schemeClr val="accent1"/>
              </a:buClr>
              <a:buSzPts val="1400"/>
              <a:buChar char="○"/>
              <a:defRPr>
                <a:solidFill>
                  <a:schemeClr val="accent1"/>
                </a:solidFill>
                <a:highlight>
                  <a:schemeClr val="lt1"/>
                </a:highlight>
              </a:defRPr>
            </a:lvl5pPr>
            <a:lvl6pPr indent="-317500" lvl="5" marL="2743200">
              <a:spcBef>
                <a:spcPts val="0"/>
              </a:spcBef>
              <a:spcAft>
                <a:spcPts val="0"/>
              </a:spcAft>
              <a:buClr>
                <a:schemeClr val="accent1"/>
              </a:buClr>
              <a:buSzPts val="1400"/>
              <a:buChar char="■"/>
              <a:defRPr>
                <a:solidFill>
                  <a:schemeClr val="accent1"/>
                </a:solidFill>
                <a:highlight>
                  <a:schemeClr val="lt1"/>
                </a:highlight>
              </a:defRPr>
            </a:lvl6pPr>
            <a:lvl7pPr indent="-317500" lvl="6" marL="3200400">
              <a:spcBef>
                <a:spcPts val="0"/>
              </a:spcBef>
              <a:spcAft>
                <a:spcPts val="0"/>
              </a:spcAft>
              <a:buClr>
                <a:schemeClr val="accent1"/>
              </a:buClr>
              <a:buSzPts val="1400"/>
              <a:buChar char="●"/>
              <a:defRPr>
                <a:solidFill>
                  <a:schemeClr val="accent1"/>
                </a:solidFill>
                <a:highlight>
                  <a:schemeClr val="lt1"/>
                </a:highlight>
              </a:defRPr>
            </a:lvl7pPr>
            <a:lvl8pPr indent="-317500" lvl="7" marL="3657600">
              <a:spcBef>
                <a:spcPts val="0"/>
              </a:spcBef>
              <a:spcAft>
                <a:spcPts val="0"/>
              </a:spcAft>
              <a:buClr>
                <a:schemeClr val="accent1"/>
              </a:buClr>
              <a:buSzPts val="1400"/>
              <a:buChar char="○"/>
              <a:defRPr>
                <a:solidFill>
                  <a:schemeClr val="accent1"/>
                </a:solidFill>
                <a:highlight>
                  <a:schemeClr val="lt1"/>
                </a:highlight>
              </a:defRPr>
            </a:lvl8pPr>
            <a:lvl9pPr indent="-317500" lvl="8" marL="4114800">
              <a:spcBef>
                <a:spcPts val="0"/>
              </a:spcBef>
              <a:spcAft>
                <a:spcPts val="0"/>
              </a:spcAft>
              <a:buClr>
                <a:schemeClr val="accent1"/>
              </a:buClr>
              <a:buSzPts val="1400"/>
              <a:buChar char="■"/>
              <a:defRPr>
                <a:solidFill>
                  <a:schemeClr val="accent1"/>
                </a:solidFill>
                <a:highlight>
                  <a:schemeClr val="lt1"/>
                </a:highlight>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o"/>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accent1"/>
              </a:buClr>
              <a:buSzPts val="2400"/>
              <a:buFont typeface="Amatic SC"/>
              <a:buNone/>
              <a:defRPr b="1" sz="2400">
                <a:solidFill>
                  <a:schemeClr val="accent1"/>
                </a:solidFill>
                <a:latin typeface="Amatic SC"/>
                <a:ea typeface="Amatic SC"/>
                <a:cs typeface="Amatic SC"/>
                <a:sym typeface="Amatic SC"/>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o"/>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each-day">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9pPr>
          </a:lstStyle>
          <a:p/>
        </p:txBody>
      </p:sp>
      <p:sp>
        <p:nvSpPr>
          <p:cNvPr id="7" name="Google Shape;7;p1"/>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no"/>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kinnerod.net/" TargetMode="Externa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mailto:kurs@birdwear.ne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3"/>
          <p:cNvSpPr txBox="1"/>
          <p:nvPr>
            <p:ph type="ctrTitle"/>
          </p:nvPr>
        </p:nvSpPr>
        <p:spPr>
          <a:xfrm>
            <a:off x="311700" y="392150"/>
            <a:ext cx="8520600" cy="20940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no"/>
              <a:t>Hjemmesidekurs</a:t>
            </a:r>
            <a:endParaRPr/>
          </a:p>
        </p:txBody>
      </p:sp>
      <p:sp>
        <p:nvSpPr>
          <p:cNvPr id="57" name="Google Shape;57;p13"/>
          <p:cNvSpPr txBox="1"/>
          <p:nvPr>
            <p:ph idx="1" type="subTitle"/>
          </p:nvPr>
        </p:nvSpPr>
        <p:spPr>
          <a:xfrm>
            <a:off x="311700" y="3890400"/>
            <a:ext cx="8520600" cy="706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no"/>
              <a:t>Struktur</a:t>
            </a:r>
            <a:endParaRPr/>
          </a:p>
        </p:txBody>
      </p:sp>
      <p:sp>
        <p:nvSpPr>
          <p:cNvPr id="58" name="Google Shape;58;p13"/>
          <p:cNvSpPr txBox="1"/>
          <p:nvPr>
            <p:ph type="ctrTitle"/>
          </p:nvPr>
        </p:nvSpPr>
        <p:spPr>
          <a:xfrm>
            <a:off x="311700" y="1864525"/>
            <a:ext cx="8673000" cy="706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SzPts val="990"/>
              <a:buNone/>
            </a:pPr>
            <a:r>
              <a:rPr lang="no" sz="4700"/>
              <a:t>Del 4</a:t>
            </a:r>
            <a:endParaRPr sz="47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no"/>
              <a:t>struktur</a:t>
            </a:r>
            <a:endParaRPr/>
          </a:p>
        </p:txBody>
      </p:sp>
      <p:sp>
        <p:nvSpPr>
          <p:cNvPr id="64" name="Google Shape;64;p14"/>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no" sz="2300">
                <a:solidFill>
                  <a:srgbClr val="000000"/>
                </a:solidFill>
                <a:latin typeface="Montserrat"/>
                <a:ea typeface="Montserrat"/>
                <a:cs typeface="Montserrat"/>
                <a:sym typeface="Montserrat"/>
              </a:rPr>
              <a:t>Her ser du strukturen til koden til en enkel nettside.</a:t>
            </a:r>
            <a:endParaRPr sz="2300">
              <a:solidFill>
                <a:srgbClr val="000000"/>
              </a:solidFill>
              <a:latin typeface="Montserrat"/>
              <a:ea typeface="Montserrat"/>
              <a:cs typeface="Montserrat"/>
              <a:sym typeface="Montserrat"/>
            </a:endParaRPr>
          </a:p>
          <a:p>
            <a:pPr indent="0" lvl="0" marL="0" rtl="0" algn="l">
              <a:spcBef>
                <a:spcPts val="0"/>
              </a:spcBef>
              <a:spcAft>
                <a:spcPts val="0"/>
              </a:spcAft>
              <a:buNone/>
            </a:pPr>
            <a:r>
              <a:rPr lang="no" sz="2300">
                <a:solidFill>
                  <a:srgbClr val="000000"/>
                </a:solidFill>
                <a:latin typeface="Montserrat"/>
                <a:ea typeface="Montserrat"/>
                <a:cs typeface="Montserrat"/>
                <a:sym typeface="Montserrat"/>
              </a:rPr>
              <a:t>&lt;!DOCTYPE html&gt; definerer at siden er kodet i HTML5, den nyeste standarden. Ikke noe du trenger forstå eller huske. Det er bare å kopiere</a:t>
            </a:r>
            <a:endParaRPr sz="2300">
              <a:solidFill>
                <a:srgbClr val="000000"/>
              </a:solidFill>
              <a:latin typeface="Montserrat"/>
              <a:ea typeface="Montserrat"/>
              <a:cs typeface="Montserrat"/>
              <a:sym typeface="Montserrat"/>
            </a:endParaRPr>
          </a:p>
          <a:p>
            <a:pPr indent="0" lvl="0" marL="0" rtl="0" algn="l">
              <a:spcBef>
                <a:spcPts val="0"/>
              </a:spcBef>
              <a:spcAft>
                <a:spcPts val="0"/>
              </a:spcAft>
              <a:buNone/>
            </a:pPr>
            <a:r>
              <a:rPr lang="no" sz="2300">
                <a:solidFill>
                  <a:srgbClr val="000000"/>
                </a:solidFill>
                <a:latin typeface="Montserrat"/>
                <a:ea typeface="Montserrat"/>
                <a:cs typeface="Montserrat"/>
                <a:sym typeface="Montserrat"/>
              </a:rPr>
              <a:t>fra kursressursene. Senere</a:t>
            </a:r>
            <a:endParaRPr sz="2300">
              <a:solidFill>
                <a:srgbClr val="000000"/>
              </a:solidFill>
              <a:latin typeface="Montserrat"/>
              <a:ea typeface="Montserrat"/>
              <a:cs typeface="Montserrat"/>
              <a:sym typeface="Montserrat"/>
            </a:endParaRPr>
          </a:p>
          <a:p>
            <a:pPr indent="0" lvl="0" marL="0" rtl="0" algn="l">
              <a:spcBef>
                <a:spcPts val="0"/>
              </a:spcBef>
              <a:spcAft>
                <a:spcPts val="0"/>
              </a:spcAft>
              <a:buNone/>
            </a:pPr>
            <a:r>
              <a:rPr lang="no" sz="2300">
                <a:solidFill>
                  <a:srgbClr val="000000"/>
                </a:solidFill>
                <a:latin typeface="Montserrat"/>
                <a:ea typeface="Montserrat"/>
                <a:cs typeface="Montserrat"/>
                <a:sym typeface="Montserrat"/>
              </a:rPr>
              <a:t>kan du ta det fra</a:t>
            </a:r>
            <a:endParaRPr sz="2300">
              <a:solidFill>
                <a:srgbClr val="000000"/>
              </a:solidFill>
              <a:latin typeface="Montserrat"/>
              <a:ea typeface="Montserrat"/>
              <a:cs typeface="Montserrat"/>
              <a:sym typeface="Montserrat"/>
            </a:endParaRPr>
          </a:p>
          <a:p>
            <a:pPr indent="0" lvl="0" marL="0" rtl="0" algn="l">
              <a:spcBef>
                <a:spcPts val="0"/>
              </a:spcBef>
              <a:spcAft>
                <a:spcPts val="0"/>
              </a:spcAft>
              <a:buNone/>
            </a:pPr>
            <a:r>
              <a:rPr lang="no" sz="2300">
                <a:solidFill>
                  <a:srgbClr val="000000"/>
                </a:solidFill>
                <a:latin typeface="Montserrat"/>
                <a:ea typeface="Montserrat"/>
                <a:cs typeface="Montserrat"/>
                <a:sym typeface="Montserrat"/>
              </a:rPr>
              <a:t>hjelpesider på nett.</a:t>
            </a:r>
            <a:endParaRPr sz="2300">
              <a:solidFill>
                <a:srgbClr val="000000"/>
              </a:solidFill>
              <a:latin typeface="Montserrat"/>
              <a:ea typeface="Montserrat"/>
              <a:cs typeface="Montserrat"/>
              <a:sym typeface="Montserrat"/>
            </a:endParaRPr>
          </a:p>
        </p:txBody>
      </p:sp>
      <p:pic>
        <p:nvPicPr>
          <p:cNvPr id="65" name="Google Shape;65;p14"/>
          <p:cNvPicPr preferRelativeResize="0"/>
          <p:nvPr/>
        </p:nvPicPr>
        <p:blipFill>
          <a:blip r:embed="rId3">
            <a:alphaModFix/>
          </a:blip>
          <a:stretch>
            <a:fillRect/>
          </a:stretch>
        </p:blipFill>
        <p:spPr>
          <a:xfrm>
            <a:off x="4572000" y="2629273"/>
            <a:ext cx="4425525" cy="22701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no"/>
              <a:t>struktur</a:t>
            </a:r>
            <a:endParaRPr/>
          </a:p>
        </p:txBody>
      </p:sp>
      <p:sp>
        <p:nvSpPr>
          <p:cNvPr id="71" name="Google Shape;71;p15"/>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no" sz="2300">
                <a:solidFill>
                  <a:srgbClr val="000000"/>
                </a:solidFill>
                <a:latin typeface="Montserrat"/>
                <a:ea typeface="Montserrat"/>
                <a:cs typeface="Montserrat"/>
                <a:sym typeface="Montserrat"/>
              </a:rPr>
              <a:t>html-taggen inneholder all koden. head-taggen inneholder metainformasjon om nettsiden, inkludert title-taggen. Høres det vanskelig ut? Du trenger ikke forstå hva </a:t>
            </a:r>
            <a:endParaRPr sz="2300">
              <a:solidFill>
                <a:srgbClr val="000000"/>
              </a:solidFill>
              <a:latin typeface="Montserrat"/>
              <a:ea typeface="Montserrat"/>
              <a:cs typeface="Montserrat"/>
              <a:sym typeface="Montserrat"/>
            </a:endParaRPr>
          </a:p>
          <a:p>
            <a:pPr indent="0" lvl="0" marL="0" rtl="0" algn="l">
              <a:spcBef>
                <a:spcPts val="0"/>
              </a:spcBef>
              <a:spcAft>
                <a:spcPts val="0"/>
              </a:spcAft>
              <a:buNone/>
            </a:pPr>
            <a:r>
              <a:rPr lang="no" sz="2300">
                <a:solidFill>
                  <a:srgbClr val="000000"/>
                </a:solidFill>
                <a:latin typeface="Montserrat"/>
                <a:ea typeface="Montserrat"/>
                <a:cs typeface="Montserrat"/>
                <a:sym typeface="Montserrat"/>
              </a:rPr>
              <a:t>metainformasjon er!</a:t>
            </a:r>
            <a:endParaRPr sz="2300">
              <a:solidFill>
                <a:srgbClr val="000000"/>
              </a:solidFill>
              <a:latin typeface="Montserrat"/>
              <a:ea typeface="Montserrat"/>
              <a:cs typeface="Montserrat"/>
              <a:sym typeface="Montserrat"/>
            </a:endParaRPr>
          </a:p>
        </p:txBody>
      </p:sp>
      <p:pic>
        <p:nvPicPr>
          <p:cNvPr id="72" name="Google Shape;72;p15"/>
          <p:cNvPicPr preferRelativeResize="0"/>
          <p:nvPr/>
        </p:nvPicPr>
        <p:blipFill>
          <a:blip r:embed="rId3">
            <a:alphaModFix/>
          </a:blip>
          <a:stretch>
            <a:fillRect/>
          </a:stretch>
        </p:blipFill>
        <p:spPr>
          <a:xfrm>
            <a:off x="4572000" y="2629273"/>
            <a:ext cx="4425525" cy="22701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no"/>
              <a:t>innrykk</a:t>
            </a:r>
            <a:endParaRPr/>
          </a:p>
        </p:txBody>
      </p:sp>
      <p:sp>
        <p:nvSpPr>
          <p:cNvPr id="78" name="Google Shape;78;p16"/>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no" sz="2300">
                <a:solidFill>
                  <a:srgbClr val="000000"/>
                </a:solidFill>
                <a:latin typeface="Montserrat"/>
                <a:ea typeface="Montserrat"/>
                <a:cs typeface="Montserrat"/>
                <a:sym typeface="Montserrat"/>
              </a:rPr>
              <a:t>Her ser du strukturen. Det som kommer etter en start-tagg gir jeg et innrykk med </a:t>
            </a:r>
            <a:r>
              <a:rPr lang="no" sz="2300">
                <a:solidFill>
                  <a:srgbClr val="000000"/>
                </a:solidFill>
                <a:latin typeface="Montserrat"/>
                <a:ea typeface="Montserrat"/>
                <a:cs typeface="Montserrat"/>
                <a:sym typeface="Montserrat"/>
              </a:rPr>
              <a:t>tabulatortasten</a:t>
            </a:r>
            <a:r>
              <a:rPr lang="no" sz="2300">
                <a:solidFill>
                  <a:srgbClr val="000000"/>
                </a:solidFill>
                <a:latin typeface="Montserrat"/>
                <a:ea typeface="Montserrat"/>
                <a:cs typeface="Montserrat"/>
                <a:sym typeface="Montserrat"/>
              </a:rPr>
              <a:t>. Start-taggen og slutt-taggen skal på samme nivå.</a:t>
            </a:r>
            <a:endParaRPr sz="2300">
              <a:solidFill>
                <a:srgbClr val="000000"/>
              </a:solidFill>
              <a:latin typeface="Montserrat"/>
              <a:ea typeface="Montserrat"/>
              <a:cs typeface="Montserrat"/>
              <a:sym typeface="Montserrat"/>
            </a:endParaRPr>
          </a:p>
        </p:txBody>
      </p:sp>
      <p:pic>
        <p:nvPicPr>
          <p:cNvPr id="79" name="Google Shape;79;p16"/>
          <p:cNvPicPr preferRelativeResize="0"/>
          <p:nvPr/>
        </p:nvPicPr>
        <p:blipFill>
          <a:blip r:embed="rId3">
            <a:alphaModFix/>
          </a:blip>
          <a:stretch>
            <a:fillRect/>
          </a:stretch>
        </p:blipFill>
        <p:spPr>
          <a:xfrm>
            <a:off x="4572000" y="2629273"/>
            <a:ext cx="4425525" cy="22701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no"/>
              <a:t>title</a:t>
            </a:r>
            <a:endParaRPr/>
          </a:p>
        </p:txBody>
      </p:sp>
      <p:sp>
        <p:nvSpPr>
          <p:cNvPr id="85" name="Google Shape;85;p17"/>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no" sz="2300">
                <a:solidFill>
                  <a:srgbClr val="000000"/>
                </a:solidFill>
                <a:latin typeface="Montserrat"/>
                <a:ea typeface="Montserrat"/>
                <a:cs typeface="Montserrat"/>
                <a:sym typeface="Montserrat"/>
              </a:rPr>
              <a:t>title-taggen angir navnet til nettsiden og er praktisk for brukere som har lyst til å lagre nettsiden under bokmerker!</a:t>
            </a:r>
            <a:endParaRPr sz="2300">
              <a:solidFill>
                <a:srgbClr val="000000"/>
              </a:solidFill>
              <a:latin typeface="Montserrat"/>
              <a:ea typeface="Montserrat"/>
              <a:cs typeface="Montserrat"/>
              <a:sym typeface="Montserrat"/>
            </a:endParaRPr>
          </a:p>
        </p:txBody>
      </p:sp>
      <p:pic>
        <p:nvPicPr>
          <p:cNvPr id="86" name="Google Shape;86;p17"/>
          <p:cNvPicPr preferRelativeResize="0"/>
          <p:nvPr/>
        </p:nvPicPr>
        <p:blipFill>
          <a:blip r:embed="rId3">
            <a:alphaModFix/>
          </a:blip>
          <a:stretch>
            <a:fillRect/>
          </a:stretch>
        </p:blipFill>
        <p:spPr>
          <a:xfrm>
            <a:off x="4571996" y="2151729"/>
            <a:ext cx="4581550" cy="2991759"/>
          </a:xfrm>
          <a:prstGeom prst="rect">
            <a:avLst/>
          </a:prstGeom>
          <a:noFill/>
          <a:ln>
            <a:noFill/>
          </a:ln>
        </p:spPr>
      </p:pic>
      <p:pic>
        <p:nvPicPr>
          <p:cNvPr id="87" name="Google Shape;87;p17"/>
          <p:cNvPicPr preferRelativeResize="0"/>
          <p:nvPr/>
        </p:nvPicPr>
        <p:blipFill>
          <a:blip r:embed="rId4">
            <a:alphaModFix/>
          </a:blip>
          <a:stretch>
            <a:fillRect/>
          </a:stretch>
        </p:blipFill>
        <p:spPr>
          <a:xfrm>
            <a:off x="224650" y="2754777"/>
            <a:ext cx="4297324" cy="21517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no"/>
              <a:t>body</a:t>
            </a:r>
            <a:endParaRPr/>
          </a:p>
        </p:txBody>
      </p:sp>
      <p:sp>
        <p:nvSpPr>
          <p:cNvPr id="93" name="Google Shape;93;p18"/>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no" sz="2300">
                <a:solidFill>
                  <a:srgbClr val="000000"/>
                </a:solidFill>
                <a:latin typeface="Montserrat"/>
                <a:ea typeface="Montserrat"/>
                <a:cs typeface="Montserrat"/>
                <a:sym typeface="Montserrat"/>
              </a:rPr>
              <a:t>body</a:t>
            </a:r>
            <a:r>
              <a:rPr lang="no" sz="2300">
                <a:solidFill>
                  <a:srgbClr val="000000"/>
                </a:solidFill>
                <a:latin typeface="Montserrat"/>
                <a:ea typeface="Montserrat"/>
                <a:cs typeface="Montserrat"/>
                <a:sym typeface="Montserrat"/>
              </a:rPr>
              <a:t>-taggen angir hvor koden som lager selve nettsiden skal stå. Koden som du ser her ligger på forsiden til kurset under ressurser! Last den ned og lek deg litt i Brackets!</a:t>
            </a:r>
            <a:endParaRPr sz="2300">
              <a:solidFill>
                <a:srgbClr val="000000"/>
              </a:solidFill>
              <a:latin typeface="Montserrat"/>
              <a:ea typeface="Montserrat"/>
              <a:cs typeface="Montserrat"/>
              <a:sym typeface="Montserrat"/>
            </a:endParaRPr>
          </a:p>
        </p:txBody>
      </p:sp>
      <p:pic>
        <p:nvPicPr>
          <p:cNvPr id="94" name="Google Shape;94;p18"/>
          <p:cNvPicPr preferRelativeResize="0"/>
          <p:nvPr/>
        </p:nvPicPr>
        <p:blipFill>
          <a:blip r:embed="rId3">
            <a:alphaModFix/>
          </a:blip>
          <a:stretch>
            <a:fillRect/>
          </a:stretch>
        </p:blipFill>
        <p:spPr>
          <a:xfrm>
            <a:off x="5199700" y="2724125"/>
            <a:ext cx="3705000" cy="2419375"/>
          </a:xfrm>
          <a:prstGeom prst="rect">
            <a:avLst/>
          </a:prstGeom>
          <a:noFill/>
          <a:ln>
            <a:noFill/>
          </a:ln>
        </p:spPr>
      </p:pic>
      <p:pic>
        <p:nvPicPr>
          <p:cNvPr id="95" name="Google Shape;95;p18"/>
          <p:cNvPicPr preferRelativeResize="0"/>
          <p:nvPr/>
        </p:nvPicPr>
        <p:blipFill>
          <a:blip r:embed="rId4">
            <a:alphaModFix/>
          </a:blip>
          <a:stretch>
            <a:fillRect/>
          </a:stretch>
        </p:blipFill>
        <p:spPr>
          <a:xfrm>
            <a:off x="225975" y="2932952"/>
            <a:ext cx="4297324" cy="21517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9"/>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no"/>
              <a:t>lenker</a:t>
            </a:r>
            <a:endParaRPr/>
          </a:p>
        </p:txBody>
      </p:sp>
      <p:sp>
        <p:nvSpPr>
          <p:cNvPr id="101" name="Google Shape;101;p19"/>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no" sz="2300">
                <a:solidFill>
                  <a:srgbClr val="000000"/>
                </a:solidFill>
                <a:latin typeface="Montserrat"/>
                <a:ea typeface="Montserrat"/>
                <a:cs typeface="Montserrat"/>
                <a:sym typeface="Montserrat"/>
              </a:rPr>
              <a:t>Lenker har du garantert vært borte i om du har surfet på nettet. De kan enten være til egne sider eller andres. En lenke ser sånn ut: </a:t>
            </a:r>
            <a:r>
              <a:rPr lang="no" sz="2300">
                <a:solidFill>
                  <a:srgbClr val="000000"/>
                </a:solidFill>
                <a:latin typeface="Montserrat"/>
                <a:ea typeface="Montserrat"/>
                <a:cs typeface="Montserrat"/>
                <a:sym typeface="Montserrat"/>
              </a:rPr>
              <a:t>&lt;a href="</a:t>
            </a:r>
            <a:r>
              <a:rPr lang="no" sz="2300" u="sng">
                <a:solidFill>
                  <a:schemeClr val="accent5"/>
                </a:solidFill>
                <a:latin typeface="Montserrat"/>
                <a:ea typeface="Montserrat"/>
                <a:cs typeface="Montserrat"/>
                <a:sym typeface="Montserrat"/>
                <a:hlinkClick r:id="rId3">
                  <a:extLst>
                    <a:ext uri="{A12FA001-AC4F-418D-AE19-62706E023703}">
                      <ahyp:hlinkClr val="tx"/>
                    </a:ext>
                  </a:extLst>
                </a:hlinkClick>
              </a:rPr>
              <a:t>http://kinnerod.net/</a:t>
            </a:r>
            <a:r>
              <a:rPr lang="no" sz="2300">
                <a:solidFill>
                  <a:srgbClr val="000000"/>
                </a:solidFill>
                <a:latin typeface="Montserrat"/>
                <a:ea typeface="Montserrat"/>
                <a:cs typeface="Montserrat"/>
                <a:sym typeface="Montserrat"/>
              </a:rPr>
              <a:t>"&gt;Runes nettside&lt;/a&gt;</a:t>
            </a:r>
            <a:endParaRPr sz="2300">
              <a:solidFill>
                <a:srgbClr val="000000"/>
              </a:solidFill>
              <a:latin typeface="Montserrat"/>
              <a:ea typeface="Montserrat"/>
              <a:cs typeface="Montserrat"/>
              <a:sym typeface="Montserrat"/>
            </a:endParaRPr>
          </a:p>
          <a:p>
            <a:pPr indent="0" lvl="0" marL="0" rtl="0" algn="l">
              <a:spcBef>
                <a:spcPts val="0"/>
              </a:spcBef>
              <a:spcAft>
                <a:spcPts val="0"/>
              </a:spcAft>
              <a:buNone/>
            </a:pPr>
            <a:r>
              <a:rPr lang="no" sz="2300">
                <a:solidFill>
                  <a:srgbClr val="000000"/>
                </a:solidFill>
                <a:latin typeface="Montserrat"/>
                <a:ea typeface="Montserrat"/>
                <a:cs typeface="Montserrat"/>
                <a:sym typeface="Montserrat"/>
              </a:rPr>
              <a:t>Prøv deg fram og bytt ut</a:t>
            </a:r>
            <a:endParaRPr sz="2300">
              <a:solidFill>
                <a:srgbClr val="000000"/>
              </a:solidFill>
              <a:latin typeface="Montserrat"/>
              <a:ea typeface="Montserrat"/>
              <a:cs typeface="Montserrat"/>
              <a:sym typeface="Montserrat"/>
            </a:endParaRPr>
          </a:p>
          <a:p>
            <a:pPr indent="0" lvl="0" marL="0" rtl="0" algn="l">
              <a:spcBef>
                <a:spcPts val="0"/>
              </a:spcBef>
              <a:spcAft>
                <a:spcPts val="0"/>
              </a:spcAft>
              <a:buNone/>
            </a:pPr>
            <a:r>
              <a:rPr lang="no" sz="2300">
                <a:solidFill>
                  <a:srgbClr val="000000"/>
                </a:solidFill>
                <a:latin typeface="Montserrat"/>
                <a:ea typeface="Montserrat"/>
                <a:cs typeface="Montserrat"/>
                <a:sym typeface="Montserrat"/>
              </a:rPr>
              <a:t>adressen eller teksten og se</a:t>
            </a:r>
            <a:endParaRPr sz="2300">
              <a:solidFill>
                <a:srgbClr val="000000"/>
              </a:solidFill>
              <a:latin typeface="Montserrat"/>
              <a:ea typeface="Montserrat"/>
              <a:cs typeface="Montserrat"/>
              <a:sym typeface="Montserrat"/>
            </a:endParaRPr>
          </a:p>
          <a:p>
            <a:pPr indent="0" lvl="0" marL="0" rtl="0" algn="l">
              <a:spcBef>
                <a:spcPts val="0"/>
              </a:spcBef>
              <a:spcAft>
                <a:spcPts val="0"/>
              </a:spcAft>
              <a:buNone/>
            </a:pPr>
            <a:r>
              <a:rPr lang="no" sz="2300">
                <a:solidFill>
                  <a:srgbClr val="000000"/>
                </a:solidFill>
                <a:latin typeface="Montserrat"/>
                <a:ea typeface="Montserrat"/>
                <a:cs typeface="Montserrat"/>
                <a:sym typeface="Montserrat"/>
              </a:rPr>
              <a:t>hva som skjer!</a:t>
            </a:r>
            <a:endParaRPr sz="2300">
              <a:solidFill>
                <a:srgbClr val="000000"/>
              </a:solidFill>
              <a:latin typeface="Montserrat"/>
              <a:ea typeface="Montserrat"/>
              <a:cs typeface="Montserrat"/>
              <a:sym typeface="Montserrat"/>
            </a:endParaRPr>
          </a:p>
        </p:txBody>
      </p:sp>
      <p:pic>
        <p:nvPicPr>
          <p:cNvPr id="102" name="Google Shape;102;p19"/>
          <p:cNvPicPr preferRelativeResize="0"/>
          <p:nvPr/>
        </p:nvPicPr>
        <p:blipFill>
          <a:blip r:embed="rId4">
            <a:alphaModFix/>
          </a:blip>
          <a:stretch>
            <a:fillRect/>
          </a:stretch>
        </p:blipFill>
        <p:spPr>
          <a:xfrm>
            <a:off x="4982774" y="2629425"/>
            <a:ext cx="3504000" cy="251407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0"/>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no"/>
              <a:t>lenker</a:t>
            </a:r>
            <a:endParaRPr/>
          </a:p>
        </p:txBody>
      </p:sp>
      <p:sp>
        <p:nvSpPr>
          <p:cNvPr id="108" name="Google Shape;108;p20"/>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no" sz="2300">
                <a:solidFill>
                  <a:srgbClr val="000000"/>
                </a:solidFill>
                <a:latin typeface="Montserrat"/>
                <a:ea typeface="Montserrat"/>
                <a:cs typeface="Montserrat"/>
                <a:sym typeface="Montserrat"/>
              </a:rPr>
              <a:t>Skal du bare lenke til en side som ligger i samme mappe kan du f.eks. skrive:</a:t>
            </a:r>
            <a:endParaRPr sz="2300">
              <a:solidFill>
                <a:srgbClr val="000000"/>
              </a:solidFill>
              <a:latin typeface="Montserrat"/>
              <a:ea typeface="Montserrat"/>
              <a:cs typeface="Montserrat"/>
              <a:sym typeface="Montserrat"/>
            </a:endParaRPr>
          </a:p>
          <a:p>
            <a:pPr indent="0" lvl="0" marL="0" rtl="0" algn="l">
              <a:spcBef>
                <a:spcPts val="0"/>
              </a:spcBef>
              <a:spcAft>
                <a:spcPts val="0"/>
              </a:spcAft>
              <a:buNone/>
            </a:pPr>
            <a:r>
              <a:rPr lang="no" sz="2300">
                <a:solidFill>
                  <a:srgbClr val="000000"/>
                </a:solidFill>
                <a:latin typeface="Montserrat"/>
                <a:ea typeface="Montserrat"/>
                <a:cs typeface="Montserrat"/>
                <a:sym typeface="Montserrat"/>
              </a:rPr>
              <a:t>&lt;a href="enkelside.html"&gt;Enkel side&lt;/a&gt;</a:t>
            </a:r>
            <a:endParaRPr sz="2300">
              <a:solidFill>
                <a:srgbClr val="000000"/>
              </a:solidFill>
              <a:latin typeface="Montserrat"/>
              <a:ea typeface="Montserrat"/>
              <a:cs typeface="Montserrat"/>
              <a:sym typeface="Montserrat"/>
            </a:endParaRPr>
          </a:p>
          <a:p>
            <a:pPr indent="0" lvl="0" marL="0" rtl="0" algn="l">
              <a:spcBef>
                <a:spcPts val="0"/>
              </a:spcBef>
              <a:spcAft>
                <a:spcPts val="0"/>
              </a:spcAft>
              <a:buNone/>
            </a:pPr>
            <a:r>
              <a:rPr lang="no" sz="2300">
                <a:solidFill>
                  <a:srgbClr val="000000"/>
                </a:solidFill>
                <a:latin typeface="Montserrat"/>
                <a:ea typeface="Montserrat"/>
                <a:cs typeface="Montserrat"/>
                <a:sym typeface="Montserrat"/>
              </a:rPr>
              <a:t>Ligger den i en undermappe kan du </a:t>
            </a:r>
            <a:r>
              <a:rPr lang="no" sz="2300">
                <a:solidFill>
                  <a:srgbClr val="000000"/>
                </a:solidFill>
                <a:latin typeface="Montserrat"/>
                <a:ea typeface="Montserrat"/>
                <a:cs typeface="Montserrat"/>
                <a:sym typeface="Montserrat"/>
              </a:rPr>
              <a:t>f.eks</a:t>
            </a:r>
            <a:r>
              <a:rPr lang="no" sz="2300">
                <a:solidFill>
                  <a:srgbClr val="000000"/>
                </a:solidFill>
                <a:latin typeface="Montserrat"/>
                <a:ea typeface="Montserrat"/>
                <a:cs typeface="Montserrat"/>
                <a:sym typeface="Montserrat"/>
              </a:rPr>
              <a:t>. skrive</a:t>
            </a:r>
            <a:endParaRPr sz="2300">
              <a:solidFill>
                <a:srgbClr val="000000"/>
              </a:solidFill>
              <a:latin typeface="Montserrat"/>
              <a:ea typeface="Montserrat"/>
              <a:cs typeface="Montserrat"/>
              <a:sym typeface="Montserrat"/>
            </a:endParaRPr>
          </a:p>
          <a:p>
            <a:pPr indent="0" lvl="0" marL="0" rtl="0" algn="l">
              <a:spcBef>
                <a:spcPts val="0"/>
              </a:spcBef>
              <a:spcAft>
                <a:spcPts val="0"/>
              </a:spcAft>
              <a:buNone/>
            </a:pPr>
            <a:r>
              <a:rPr lang="no" sz="2300">
                <a:solidFill>
                  <a:srgbClr val="000000"/>
                </a:solidFill>
                <a:latin typeface="Montserrat"/>
                <a:ea typeface="Montserrat"/>
                <a:cs typeface="Montserrat"/>
                <a:sym typeface="Montserrat"/>
              </a:rPr>
              <a:t>&lt;a href="undermappe/enkelside.html"&gt;Enkel side&lt;/a&gt;</a:t>
            </a:r>
            <a:endParaRPr sz="2300">
              <a:solidFill>
                <a:srgbClr val="000000"/>
              </a:solidFill>
              <a:latin typeface="Montserrat"/>
              <a:ea typeface="Montserrat"/>
              <a:cs typeface="Montserrat"/>
              <a:sym typeface="Montserrat"/>
            </a:endParaRPr>
          </a:p>
          <a:p>
            <a:pPr indent="0" lvl="0" marL="0" rtl="0" algn="l">
              <a:spcBef>
                <a:spcPts val="0"/>
              </a:spcBef>
              <a:spcAft>
                <a:spcPts val="0"/>
              </a:spcAft>
              <a:buNone/>
            </a:pPr>
            <a:r>
              <a:rPr lang="no" sz="2300">
                <a:solidFill>
                  <a:srgbClr val="000000"/>
                </a:solidFill>
                <a:latin typeface="Montserrat"/>
                <a:ea typeface="Montserrat"/>
                <a:cs typeface="Montserrat"/>
                <a:sym typeface="Montserrat"/>
              </a:rPr>
              <a:t>hvor undermappe er navnet på mappen den ligger i.</a:t>
            </a:r>
            <a:endParaRPr sz="2300">
              <a:solidFill>
                <a:srgbClr val="000000"/>
              </a:solidFill>
              <a:latin typeface="Montserrat"/>
              <a:ea typeface="Montserrat"/>
              <a:cs typeface="Montserrat"/>
              <a:sym typeface="Montserra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1"/>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no"/>
              <a:t>tusen takk!</a:t>
            </a:r>
            <a:endParaRPr/>
          </a:p>
        </p:txBody>
      </p:sp>
      <p:sp>
        <p:nvSpPr>
          <p:cNvPr id="114" name="Google Shape;114;p21"/>
          <p:cNvSpPr txBox="1"/>
          <p:nvPr>
            <p:ph idx="1" type="body"/>
          </p:nvPr>
        </p:nvSpPr>
        <p:spPr>
          <a:xfrm>
            <a:off x="311700" y="1228675"/>
            <a:ext cx="8520600" cy="3340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no" sz="2300">
                <a:solidFill>
                  <a:srgbClr val="000000"/>
                </a:solidFill>
                <a:latin typeface="Montserrat"/>
                <a:ea typeface="Montserrat"/>
                <a:cs typeface="Montserrat"/>
                <a:sym typeface="Montserrat"/>
              </a:rPr>
              <a:t>Tusen takk for at du har fulgt kurset så langt! Er det noe du lurer på? Hva syns du om kurset? Det hadde betydd veldig mye for meg om du kunne sendt meg en e-post på </a:t>
            </a:r>
            <a:r>
              <a:rPr lang="no" sz="2300" u="sng">
                <a:solidFill>
                  <a:schemeClr val="hlink"/>
                </a:solidFill>
                <a:latin typeface="Montserrat"/>
                <a:ea typeface="Montserrat"/>
                <a:cs typeface="Montserrat"/>
                <a:sym typeface="Montserrat"/>
                <a:hlinkClick r:id="rId3"/>
              </a:rPr>
              <a:t>kurs@birdwear.net</a:t>
            </a:r>
            <a:endParaRPr sz="2300">
              <a:solidFill>
                <a:srgbClr val="000000"/>
              </a:solidFill>
              <a:latin typeface="Montserrat"/>
              <a:ea typeface="Montserrat"/>
              <a:cs typeface="Montserrat"/>
              <a:sym typeface="Montserrat"/>
            </a:endParaRPr>
          </a:p>
          <a:p>
            <a:pPr indent="0" lvl="0" marL="0" rtl="0" algn="l">
              <a:spcBef>
                <a:spcPts val="0"/>
              </a:spcBef>
              <a:spcAft>
                <a:spcPts val="0"/>
              </a:spcAft>
              <a:buNone/>
            </a:pPr>
            <a:r>
              <a:rPr lang="no" sz="2300">
                <a:solidFill>
                  <a:srgbClr val="000000"/>
                </a:solidFill>
                <a:latin typeface="Montserrat"/>
                <a:ea typeface="Montserrat"/>
                <a:cs typeface="Montserrat"/>
                <a:sym typeface="Montserrat"/>
              </a:rPr>
              <a:t>Jeg tenker på å lage kurset lengre, men lurer fælt på hva du har lyst til å lære mer om. Som belønning sender jeg deg et tips til en nettside som er til stor hjelp for oss hjemmesidemekkere!</a:t>
            </a:r>
            <a:endParaRPr sz="2300">
              <a:solidFill>
                <a:srgbClr val="000000"/>
              </a:solidFill>
              <a:latin typeface="Montserrat"/>
              <a:ea typeface="Montserrat"/>
              <a:cs typeface="Montserrat"/>
              <a:sym typeface="Montserrat"/>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